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15" r:id="rId5"/>
    <p:sldId id="307" r:id="rId6"/>
    <p:sldId id="335" r:id="rId7"/>
    <p:sldId id="337" r:id="rId8"/>
    <p:sldId id="304" r:id="rId9"/>
    <p:sldId id="323" r:id="rId10"/>
    <p:sldId id="324" r:id="rId11"/>
    <p:sldId id="325" r:id="rId12"/>
    <p:sldId id="332" r:id="rId13"/>
    <p:sldId id="333" r:id="rId14"/>
    <p:sldId id="329" r:id="rId15"/>
    <p:sldId id="334" r:id="rId16"/>
    <p:sldId id="328" r:id="rId17"/>
    <p:sldId id="33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3C614-2338-A377-C297-753FD630E7DD}" name="Romi Verschoor" initials="RV" userId="S::rve@tg.nl::db379b68-79e0-4461-b420-f60a7e26929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BF4"/>
    <a:srgbClr val="084F6A"/>
    <a:srgbClr val="C6C6C6"/>
    <a:srgbClr val="9D9D9C"/>
    <a:srgbClr val="878787"/>
    <a:srgbClr val="B2B2B2"/>
    <a:srgbClr val="F0CB7D"/>
    <a:srgbClr val="F7E1B7"/>
    <a:srgbClr val="FBF0DB"/>
    <a:srgbClr val="E3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0FD0D-D589-40E3-981D-DFE2529BB7C1}" v="4" dt="2025-02-06T12:04:55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4694"/>
  </p:normalViewPr>
  <p:slideViewPr>
    <p:cSldViewPr snapToGrid="0" snapToObjects="1" showGuides="1">
      <p:cViewPr varScale="1">
        <p:scale>
          <a:sx n="59" d="100"/>
          <a:sy n="59" d="100"/>
        </p:scale>
        <p:origin x="113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 Verschoor" userId="db379b68-79e0-4461-b420-f60a7e269292" providerId="ADAL" clId="{EC80FD0D-D589-40E3-981D-DFE2529BB7C1}"/>
    <pc:docChg chg="undo custSel addSld delSld modSld">
      <pc:chgData name="Romi Verschoor" userId="db379b68-79e0-4461-b420-f60a7e269292" providerId="ADAL" clId="{EC80FD0D-D589-40E3-981D-DFE2529BB7C1}" dt="2025-02-13T10:14:16.040" v="13" actId="1076"/>
      <pc:docMkLst>
        <pc:docMk/>
      </pc:docMkLst>
      <pc:sldChg chg="modSp mod modClrScheme chgLayout">
        <pc:chgData name="Romi Verschoor" userId="db379b68-79e0-4461-b420-f60a7e269292" providerId="ADAL" clId="{EC80FD0D-D589-40E3-981D-DFE2529BB7C1}" dt="2025-02-06T12:04:47.410" v="6" actId="700"/>
        <pc:sldMkLst>
          <pc:docMk/>
          <pc:sldMk cId="806140787" sldId="307"/>
        </pc:sldMkLst>
        <pc:spChg chg="mod ord">
          <ac:chgData name="Romi Verschoor" userId="db379b68-79e0-4461-b420-f60a7e269292" providerId="ADAL" clId="{EC80FD0D-D589-40E3-981D-DFE2529BB7C1}" dt="2025-02-06T12:04:47.410" v="6" actId="700"/>
          <ac:spMkLst>
            <pc:docMk/>
            <pc:sldMk cId="806140787" sldId="307"/>
            <ac:spMk id="3" creationId="{18BB759A-122F-6016-F7D0-461488742023}"/>
          </ac:spMkLst>
        </pc:spChg>
        <pc:spChg chg="mod ord">
          <ac:chgData name="Romi Verschoor" userId="db379b68-79e0-4461-b420-f60a7e269292" providerId="ADAL" clId="{EC80FD0D-D589-40E3-981D-DFE2529BB7C1}" dt="2025-02-06T12:04:47.410" v="6" actId="700"/>
          <ac:spMkLst>
            <pc:docMk/>
            <pc:sldMk cId="806140787" sldId="307"/>
            <ac:spMk id="4" creationId="{035161FA-AD8B-1974-18FD-C57F6533EE21}"/>
          </ac:spMkLst>
        </pc:spChg>
        <pc:spChg chg="mod ord">
          <ac:chgData name="Romi Verschoor" userId="db379b68-79e0-4461-b420-f60a7e269292" providerId="ADAL" clId="{EC80FD0D-D589-40E3-981D-DFE2529BB7C1}" dt="2025-02-06T12:04:47.410" v="6" actId="700"/>
          <ac:spMkLst>
            <pc:docMk/>
            <pc:sldMk cId="806140787" sldId="307"/>
            <ac:spMk id="10" creationId="{C0DD925E-EF90-FCEA-3FAF-C26BB2CF8C76}"/>
          </ac:spMkLst>
        </pc:spChg>
        <pc:spChg chg="mod ord">
          <ac:chgData name="Romi Verschoor" userId="db379b68-79e0-4461-b420-f60a7e269292" providerId="ADAL" clId="{EC80FD0D-D589-40E3-981D-DFE2529BB7C1}" dt="2025-02-06T12:04:47.410" v="6" actId="700"/>
          <ac:spMkLst>
            <pc:docMk/>
            <pc:sldMk cId="806140787" sldId="307"/>
            <ac:spMk id="11" creationId="{FFC44477-1040-302A-8D87-050C45FFF2B6}"/>
          </ac:spMkLst>
        </pc:spChg>
      </pc:sldChg>
      <pc:sldChg chg="addSp delSp modSp mod delCm">
        <pc:chgData name="Romi Verschoor" userId="db379b68-79e0-4461-b420-f60a7e269292" providerId="ADAL" clId="{EC80FD0D-D589-40E3-981D-DFE2529BB7C1}" dt="2025-02-13T10:14:16.040" v="13" actId="1076"/>
        <pc:sldMkLst>
          <pc:docMk/>
          <pc:sldMk cId="2942103429" sldId="329"/>
        </pc:sldMkLst>
        <pc:picChg chg="add mod">
          <ac:chgData name="Romi Verschoor" userId="db379b68-79e0-4461-b420-f60a7e269292" providerId="ADAL" clId="{EC80FD0D-D589-40E3-981D-DFE2529BB7C1}" dt="2025-02-13T10:13:52.885" v="11" actId="1076"/>
          <ac:picMkLst>
            <pc:docMk/>
            <pc:sldMk cId="2942103429" sldId="329"/>
            <ac:picMk id="4" creationId="{B617766C-5C3E-381A-7747-13602FE39846}"/>
          </ac:picMkLst>
        </pc:picChg>
        <pc:picChg chg="del">
          <ac:chgData name="Romi Verschoor" userId="db379b68-79e0-4461-b420-f60a7e269292" providerId="ADAL" clId="{EC80FD0D-D589-40E3-981D-DFE2529BB7C1}" dt="2025-02-13T10:13:17.619" v="9" actId="478"/>
          <ac:picMkLst>
            <pc:docMk/>
            <pc:sldMk cId="2942103429" sldId="329"/>
            <ac:picMk id="6" creationId="{4C97A2E9-ADB9-289D-B43B-2A0356F34552}"/>
          </ac:picMkLst>
        </pc:picChg>
        <pc:picChg chg="add mod">
          <ac:chgData name="Romi Verschoor" userId="db379b68-79e0-4461-b420-f60a7e269292" providerId="ADAL" clId="{EC80FD0D-D589-40E3-981D-DFE2529BB7C1}" dt="2025-02-13T10:14:16.040" v="13" actId="1076"/>
          <ac:picMkLst>
            <pc:docMk/>
            <pc:sldMk cId="2942103429" sldId="329"/>
            <ac:picMk id="7" creationId="{4FED7D8D-BE13-1651-099C-325EAB1FCE7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mi Verschoor" userId="db379b68-79e0-4461-b420-f60a7e269292" providerId="ADAL" clId="{EC80FD0D-D589-40E3-981D-DFE2529BB7C1}" dt="2025-02-13T09:27:57.678" v="8"/>
              <pc2:cmMkLst xmlns:pc2="http://schemas.microsoft.com/office/powerpoint/2019/9/main/command">
                <pc:docMk/>
                <pc:sldMk cId="2942103429" sldId="329"/>
                <pc2:cmMk id="{A953A7EB-2691-4582-ACBF-E5E068D66936}"/>
              </pc2:cmMkLst>
            </pc226:cmChg>
          </p:ext>
        </pc:extLst>
      </pc:sldChg>
      <pc:sldChg chg="add del">
        <pc:chgData name="Romi Verschoor" userId="db379b68-79e0-4461-b420-f60a7e269292" providerId="ADAL" clId="{EC80FD0D-D589-40E3-981D-DFE2529BB7C1}" dt="2025-02-06T12:04:05.821" v="1"/>
        <pc:sldMkLst>
          <pc:docMk/>
          <pc:sldMk cId="982991672" sldId="338"/>
        </pc:sldMkLst>
      </pc:sldChg>
      <pc:sldChg chg="add del">
        <pc:chgData name="Romi Verschoor" userId="db379b68-79e0-4461-b420-f60a7e269292" providerId="ADAL" clId="{EC80FD0D-D589-40E3-981D-DFE2529BB7C1}" dt="2025-02-06T12:04:55.678" v="7"/>
        <pc:sldMkLst>
          <pc:docMk/>
          <pc:sldMk cId="4144528732" sldId="338"/>
        </pc:sldMkLst>
      </pc:sldChg>
      <pc:sldChg chg="new del">
        <pc:chgData name="Romi Verschoor" userId="db379b68-79e0-4461-b420-f60a7e269292" providerId="ADAL" clId="{EC80FD0D-D589-40E3-981D-DFE2529BB7C1}" dt="2025-02-06T12:04:35.523" v="4" actId="680"/>
        <pc:sldMkLst>
          <pc:docMk/>
          <pc:sldMk cId="1087192302" sldId="33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luidsgolven, blauw&#10;">
            <a:extLst>
              <a:ext uri="{FF2B5EF4-FFF2-40B4-BE49-F238E27FC236}">
                <a16:creationId xmlns:a16="http://schemas.microsoft.com/office/drawing/2014/main" id="{8CDB9E66-C084-C04A-542F-3107096F7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8E05F-8E57-2E0F-2E48-32B6C70B0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320" y="549275"/>
            <a:ext cx="11087817" cy="308244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FFA4632-A0B2-D767-A69A-70B977ABA08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5" name="Afbeelding 4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F5359B5C-EDFE-3AC3-E91A-80C4929DF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946ABC-461F-5E7D-253E-BBEDB39F204B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blauw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C570DF5-86BB-98CE-BC83-BD9655382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91440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25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kaders geel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2759659-4580-BFD4-E88F-DC4A142A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628213E-9898-F463-2CFC-434C76B3C5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823C03AE-63C8-534A-315B-F78BA9E918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863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65B4FE1-B243-D23D-358C-8AAC22513F3E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2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25624"/>
            <a:ext cx="884160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884160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smal</a:t>
            </a:r>
          </a:p>
        </p:txBody>
      </p:sp>
    </p:spTree>
    <p:extLst>
      <p:ext uri="{BB962C8B-B14F-4D97-AF65-F5344CB8AC3E}">
        <p14:creationId xmlns:p14="http://schemas.microsoft.com/office/powerpoint/2010/main" val="197089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breed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B2DB4BA-9715-E72D-BAF5-945273976BD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6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8709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Quote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842" y="549275"/>
            <a:ext cx="11094296" cy="4895850"/>
          </a:xfrm>
        </p:spPr>
        <p:txBody>
          <a:bodyPr anchor="ctr" anchorCtr="0"/>
          <a:lstStyle>
            <a:lvl1pPr algn="ctr">
              <a:defRPr i="1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‘Klik om stijl te bewerken’</a:t>
            </a:r>
          </a:p>
        </p:txBody>
      </p:sp>
    </p:spTree>
    <p:extLst>
      <p:ext uri="{BB962C8B-B14F-4D97-AF65-F5344CB8AC3E}">
        <p14:creationId xmlns:p14="http://schemas.microsoft.com/office/powerpoint/2010/main" val="194657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Grafiek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596BF1-A76A-963C-71D5-5374EC15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92A42E9-4E3F-4101-51A3-3B236A8C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0882A832-B3B5-AB24-2B9D-2F7741941006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2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Einddia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6" name="Afbeelding 5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E8BAEE3A-956A-B538-FDF0-1202E1D8D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336" y="1644977"/>
            <a:ext cx="10687102" cy="188830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107C9E6-E11D-F15E-6868-542F16F4A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5570" y="6122413"/>
            <a:ext cx="2836341" cy="61247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95122A6-C703-6745-AA6B-E302DD686E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731" y="5808072"/>
            <a:ext cx="7831406" cy="500653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Gepubliceerd onder CC-BY 4.0-licentie</a:t>
            </a:r>
          </a:p>
        </p:txBody>
      </p:sp>
    </p:spTree>
    <p:extLst>
      <p:ext uri="{BB962C8B-B14F-4D97-AF65-F5344CB8AC3E}">
        <p14:creationId xmlns:p14="http://schemas.microsoft.com/office/powerpoint/2010/main" val="3711325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geel</a:t>
            </a:r>
          </a:p>
        </p:txBody>
      </p:sp>
      <p:pic>
        <p:nvPicPr>
          <p:cNvPr id="2" name="Afbeelding 1" descr="Afbeelding met water, blauw, schermopname, Turquoise&#10;&#10;Door AI gegenereerde inhoud is mogelijk onjuist.">
            <a:extLst>
              <a:ext uri="{FF2B5EF4-FFF2-40B4-BE49-F238E27FC236}">
                <a16:creationId xmlns:a16="http://schemas.microsoft.com/office/drawing/2014/main" id="{7AA4F421-43BC-91F8-40A6-523732995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8BB0A1B-AEE4-9978-C54A-3E5D2B1E7CE5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A48AF32C-8A2B-B553-6C4F-F44B4E3C5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132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547EBF"/>
          </p15:clr>
        </p15:guide>
        <p15:guide id="2" orient="horz" pos="3770">
          <p15:clr>
            <a:srgbClr val="547EBF"/>
          </p15:clr>
        </p15:guide>
        <p15:guide id="3" orient="horz" pos="1026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Probleem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1054ABDF-D331-2DDE-0B28-48C04664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 dirty="0"/>
              <a:t>Het probleem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BA97156-6B93-BF96-5CFC-835D19CA4E82}"/>
              </a:ext>
            </a:extLst>
          </p:cNvPr>
          <p:cNvCxnSpPr>
            <a:cxnSpLocks/>
          </p:cNvCxnSpPr>
          <p:nvPr userDrawn="1"/>
        </p:nvCxnSpPr>
        <p:spPr>
          <a:xfrm>
            <a:off x="5629564" y="2072619"/>
            <a:ext cx="11610" cy="32606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6C294B5-3BD4-E491-2A58-705987E4DF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3393" y="1892166"/>
            <a:ext cx="5297745" cy="3621600"/>
          </a:xfrm>
          <a:noFill/>
        </p:spPr>
        <p:txBody>
          <a:bodyPr lIns="180000" tIns="180000" rIns="180000" bIns="180000"/>
          <a:lstStyle>
            <a:lvl1pPr marL="0" indent="0">
              <a:buNone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77B5ADBE-F142-A4BD-C09E-5521137932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300" y="1892300"/>
            <a:ext cx="4559300" cy="455136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6393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Afbeelding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49683368-31ED-BCC5-D94B-9C5725F2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DA76929-EE35-035F-07BA-42521B34B3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1745908"/>
            <a:ext cx="7477346" cy="467588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2743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11090275" cy="3621600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1 </a:t>
            </a:r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koloms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96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58" y="2524363"/>
            <a:ext cx="5365750" cy="3621600"/>
          </a:xfrm>
        </p:spPr>
        <p:txBody>
          <a:bodyPr lIns="0" tIns="180000"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4382" y="2524363"/>
            <a:ext cx="5365750" cy="3621600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86790" y="1457864"/>
            <a:ext cx="12615" cy="4986069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57466" y="1356145"/>
            <a:ext cx="11610" cy="5088212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C90B93C-E48C-1AF5-3860-CC9FB08C7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03" y="1356144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D3885703-CD06-255C-A5BF-1408B2A7A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4382" y="1362645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1713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tIns="18000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39860"/>
            <a:ext cx="5365750" cy="3621600"/>
          </a:xfrm>
          <a:noFill/>
        </p:spPr>
        <p:txBody>
          <a:bodyPr lIns="180000" tIns="180000" r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07948"/>
            <a:ext cx="1005" cy="4635985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68071" y="1808372"/>
            <a:ext cx="1005" cy="4635985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64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7CED0-F770-8970-2E9A-5A4F9AD9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867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7E0D8-8DBB-2374-7C7C-6D6E6849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38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4" descr="Afbeelding met geuidsgolven, blauw&#10;">
            <a:extLst>
              <a:ext uri="{FF2B5EF4-FFF2-40B4-BE49-F238E27FC236}">
                <a16:creationId xmlns:a16="http://schemas.microsoft.com/office/drawing/2014/main" id="{F9C820D8-D04B-31CE-72CC-2B5B1205F0F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6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E1DC55-7BD3-C743-84DB-B1C88B1A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20" y="549275"/>
            <a:ext cx="11087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CA69E9-F894-6146-B945-5F7ED07D1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276475"/>
            <a:ext cx="11090275" cy="390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942AEF7-4B21-2A49-2F0C-2740277EB79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BFC90D1B-A988-7C1F-3CF1-12653E540B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61CBF4"/>
            </a:solidFill>
          </a:ln>
        </p:spPr>
      </p:pic>
    </p:spTree>
    <p:extLst>
      <p:ext uri="{BB962C8B-B14F-4D97-AF65-F5344CB8AC3E}">
        <p14:creationId xmlns:p14="http://schemas.microsoft.com/office/powerpoint/2010/main" val="13425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9" r:id="rId3"/>
    <p:sldLayoutId id="2147483660" r:id="rId4"/>
    <p:sldLayoutId id="2147483663" r:id="rId5"/>
    <p:sldLayoutId id="2147483675" r:id="rId6"/>
    <p:sldLayoutId id="2147483661" r:id="rId7"/>
    <p:sldLayoutId id="2147483676" r:id="rId8"/>
    <p:sldLayoutId id="2147483677" r:id="rId9"/>
    <p:sldLayoutId id="2147483671" r:id="rId10"/>
    <p:sldLayoutId id="2147483668" r:id="rId11"/>
    <p:sldLayoutId id="2147483669" r:id="rId12"/>
    <p:sldLayoutId id="2147483665" r:id="rId13"/>
    <p:sldLayoutId id="2147483666" r:id="rId14"/>
    <p:sldLayoutId id="2147483662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baseline="0">
          <a:solidFill>
            <a:srgbClr val="084F6A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▹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52">
          <p15:clr>
            <a:srgbClr val="F26B43"/>
          </p15:clr>
        </p15:guide>
        <p15:guide id="3" orient="horz" pos="1434">
          <p15:clr>
            <a:srgbClr val="F26B43"/>
          </p15:clr>
        </p15:guide>
        <p15:guide id="4" orient="horz" pos="2886">
          <p15:clr>
            <a:srgbClr val="F26B43"/>
          </p15:clr>
        </p15:guide>
        <p15:guide id="5" pos="7333">
          <p15:clr>
            <a:srgbClr val="F26B43"/>
          </p15:clr>
        </p15:guide>
        <p15:guide id="6" pos="347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3430">
          <p15:clr>
            <a:srgbClr val="F26B43"/>
          </p15:clr>
        </p15:guide>
        <p15:guide id="10" orient="horz" pos="890">
          <p15:clr>
            <a:srgbClr val="F26B43"/>
          </p15:clr>
        </p15:guide>
        <p15:guide id="11" pos="1549">
          <p15:clr>
            <a:srgbClr val="F26B43"/>
          </p15:clr>
        </p15:guide>
        <p15:guide id="12" pos="1776">
          <p15:clr>
            <a:srgbClr val="F26B43"/>
          </p15:clr>
        </p15:guide>
        <p15:guide id="13" pos="4679">
          <p15:clr>
            <a:srgbClr val="F26B43"/>
          </p15:clr>
        </p15:guide>
        <p15:guide id="14" pos="3727">
          <p15:clr>
            <a:srgbClr val="F26B43"/>
          </p15:clr>
        </p15:guide>
        <p15:guide id="15" pos="39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q387m0PRac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1CDCB3-2B56-E21B-0CF8-48FB5CF4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57AF670-34A2-76A5-6EC5-0ECDCA8EE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1626778"/>
          </a:xfrm>
        </p:spPr>
        <p:txBody>
          <a:bodyPr/>
          <a:lstStyle/>
          <a:p>
            <a:r>
              <a:rPr lang="nl-NL" i="1" dirty="0"/>
              <a:t>Versterker maken</a:t>
            </a:r>
          </a:p>
          <a:p>
            <a:endParaRPr lang="nl-NL" dirty="0"/>
          </a:p>
          <a:p>
            <a:r>
              <a:rPr lang="nl-NL" dirty="0"/>
              <a:t>Les 1 – Wat is het probleem?</a:t>
            </a:r>
          </a:p>
        </p:txBody>
      </p:sp>
    </p:spTree>
    <p:extLst>
      <p:ext uri="{BB962C8B-B14F-4D97-AF65-F5344CB8AC3E}">
        <p14:creationId xmlns:p14="http://schemas.microsoft.com/office/powerpoint/2010/main" val="355544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0A295-8F2F-ECE8-C81E-35A59C83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Tussenstof</a:t>
            </a:r>
          </a:p>
        </p:txBody>
      </p:sp>
      <p:pic>
        <p:nvPicPr>
          <p:cNvPr id="4" name="Onlinemedia 3" title="Massive Mexican Wave! - London 2012 Olympic Stadium">
            <a:hlinkClick r:id="" action="ppaction://media"/>
            <a:extLst>
              <a:ext uri="{FF2B5EF4-FFF2-40B4-BE49-F238E27FC236}">
                <a16:creationId xmlns:a16="http://schemas.microsoft.com/office/drawing/2014/main" id="{707DCB6C-5840-EB4C-CA4B-CE77FDA1DA0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23543" y="1587702"/>
            <a:ext cx="6517595" cy="368259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96C09-262A-0835-D34A-37ED84B13AF1}"/>
              </a:ext>
            </a:extLst>
          </p:cNvPr>
          <p:cNvSpPr txBox="1">
            <a:spLocks/>
          </p:cNvSpPr>
          <p:nvPr/>
        </p:nvSpPr>
        <p:spPr>
          <a:xfrm>
            <a:off x="550863" y="1825624"/>
            <a:ext cx="3713129" cy="362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▹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Geluid heeft iets nodig om zich in voort te bewegen. Dat noem je de </a:t>
            </a:r>
            <a:r>
              <a:rPr lang="nl-NL" b="1" dirty="0"/>
              <a:t>tussenstof</a:t>
            </a:r>
            <a:r>
              <a:rPr lang="nl-NL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Net als de mensen in een wave!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47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Experimenten - 2 rondes van 15 minuten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17766C-5C3E-381A-7747-13602FE3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273048"/>
            <a:ext cx="3448227" cy="49215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FED7D8D-BE13-1651-099C-325EAB1FC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454" y="1273048"/>
            <a:ext cx="3454578" cy="49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0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 je geleerd?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94BF026A-A7BA-FCF2-5F29-EB816D218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5390" y="2216435"/>
            <a:ext cx="5365750" cy="2838025"/>
          </a:xfr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A05574E4-BD3A-7B7E-A852-C0C153EB3FA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" y="2246452"/>
            <a:ext cx="5365750" cy="2808008"/>
          </a:xfrm>
        </p:spPr>
      </p:pic>
    </p:spTree>
    <p:extLst>
      <p:ext uri="{BB962C8B-B14F-4D97-AF65-F5344CB8AC3E}">
        <p14:creationId xmlns:p14="http://schemas.microsoft.com/office/powerpoint/2010/main" val="415566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B759A-122F-6016-F7D0-46148874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7" y="1831592"/>
            <a:ext cx="5365750" cy="3621600"/>
          </a:xfrm>
        </p:spPr>
        <p:txBody>
          <a:bodyPr/>
          <a:lstStyle/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  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Geluidsbron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Toon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Volume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Frequentie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Tussenstof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Ontwerpcyclus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 err="1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5161FA-AD8B-1974-18FD-C57F6533EE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1374" y="1831592"/>
            <a:ext cx="5947909" cy="3621600"/>
          </a:xfrm>
        </p:spPr>
        <p:txBody>
          <a:bodyPr/>
          <a:lstStyle/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 is een trilling en heeft een tussenstof nodig. </a:t>
            </a:r>
          </a:p>
          <a:p>
            <a:pPr marL="0" indent="0">
              <a:lnSpc>
                <a:spcPct val="105000"/>
              </a:lnSpc>
              <a:buNone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Grote trillingen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hard geluid</a:t>
            </a:r>
            <a:b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Kleine trillingen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een zacht geluid</a:t>
            </a:r>
            <a:endParaRPr lang="nl-NL" sz="2000" dirty="0"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Snelle trillingen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hoge toon</a:t>
            </a:r>
            <a:b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Langzame trillingen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lage toon</a:t>
            </a:r>
            <a:endParaRPr lang="nl-NL" sz="2000" dirty="0"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Grotere klankkast 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harder geluid + lagere toon</a:t>
            </a:r>
            <a:b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Kleinere klankkast  zachter geluid + hogere toon</a:t>
            </a: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DE63E42-0D2B-F920-B18E-0212C3E61401}"/>
              </a:ext>
            </a:extLst>
          </p:cNvPr>
          <p:cNvSpPr txBox="1">
            <a:spLocks/>
          </p:cNvSpPr>
          <p:nvPr/>
        </p:nvSpPr>
        <p:spPr>
          <a:xfrm>
            <a:off x="133699" y="6560127"/>
            <a:ext cx="1987709" cy="2401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70A7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1.5   Afsluiting</a:t>
            </a:r>
          </a:p>
        </p:txBody>
      </p:sp>
    </p:spTree>
    <p:extLst>
      <p:ext uri="{BB962C8B-B14F-4D97-AF65-F5344CB8AC3E}">
        <p14:creationId xmlns:p14="http://schemas.microsoft.com/office/powerpoint/2010/main" val="66992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AC4C6-41D0-8A3B-6D40-507FE289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volgende keer doen?</a:t>
            </a:r>
          </a:p>
        </p:txBody>
      </p:sp>
      <p:pic>
        <p:nvPicPr>
          <p:cNvPr id="7" name="Tijdelijke aanduiding voor inhoud 6" descr="Afbeelding met cirkel, tekst, diagram&#10;&#10;Automatisch gegenereerde beschrijving">
            <a:extLst>
              <a:ext uri="{FF2B5EF4-FFF2-40B4-BE49-F238E27FC236}">
                <a16:creationId xmlns:a16="http://schemas.microsoft.com/office/drawing/2014/main" id="{9629841E-8C22-C8FC-6A05-0C26CD02E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5775" y="1705882"/>
            <a:ext cx="7360449" cy="4514774"/>
          </a:xfrm>
        </p:spPr>
      </p:pic>
    </p:spTree>
    <p:extLst>
      <p:ext uri="{BB962C8B-B14F-4D97-AF65-F5344CB8AC3E}">
        <p14:creationId xmlns:p14="http://schemas.microsoft.com/office/powerpoint/2010/main" val="7277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B759A-122F-6016-F7D0-46148874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kunt benoemen wat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geluidsbronnen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zijn.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kunt laten zien hoe geluid zich verplaatst aan de hand van de begrippen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geluidsbron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frequentie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en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tussenstof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kunt het verschil tussen lage en hoge tonen laten zien.  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past de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ontwerp-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en </a:t>
            </a:r>
            <a:r>
              <a:rPr lang="nl-NL" sz="2000" b="1" dirty="0" err="1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toe om een probleem op te lossen.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5161FA-AD8B-1974-18FD-C57F6533EE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  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Geluidsbron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Toon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Volume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Frequentie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Tussenstof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Ontwerpcyclus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 err="1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0DD925E-EF90-FCEA-3FAF-C26BB2CF8C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FC44477-1040-302A-8D87-050C45FFF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</p:spTree>
    <p:extLst>
      <p:ext uri="{BB962C8B-B14F-4D97-AF65-F5344CB8AC3E}">
        <p14:creationId xmlns:p14="http://schemas.microsoft.com/office/powerpoint/2010/main" val="8061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schermopname, cirkel, ontwerp, kunst&#10;&#10;Automatisch gegenereerde beschrijving">
            <a:extLst>
              <a:ext uri="{FF2B5EF4-FFF2-40B4-BE49-F238E27FC236}">
                <a16:creationId xmlns:a16="http://schemas.microsoft.com/office/drawing/2014/main" id="{0EFD08EA-547D-F10F-E994-35DA6CE7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267"/>
          <a:stretch/>
        </p:blipFill>
        <p:spPr>
          <a:xfrm>
            <a:off x="466344" y="-577286"/>
            <a:ext cx="10643616" cy="71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8CC10-BE45-D2E2-D501-0F8C86AA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pic>
        <p:nvPicPr>
          <p:cNvPr id="194" name="Tijdelijke aanduiding voor afbeelding 193" descr="Afbeelding met cirkel, diagram, tekst&#10;&#10;Automatisch gegenereerde beschrijving">
            <a:extLst>
              <a:ext uri="{FF2B5EF4-FFF2-40B4-BE49-F238E27FC236}">
                <a16:creationId xmlns:a16="http://schemas.microsoft.com/office/drawing/2014/main" id="{6C0B645B-B411-02E3-F0B8-16965A7BD6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9" r="3479"/>
          <a:stretch>
            <a:fillRect/>
          </a:stretch>
        </p:blipFill>
        <p:spPr>
          <a:xfrm>
            <a:off x="550862" y="1414914"/>
            <a:ext cx="8006649" cy="5006874"/>
          </a:xfrm>
        </p:spPr>
      </p:pic>
    </p:spTree>
    <p:extLst>
      <p:ext uri="{BB962C8B-B14F-4D97-AF65-F5344CB8AC3E}">
        <p14:creationId xmlns:p14="http://schemas.microsoft.com/office/powerpoint/2010/main" val="364436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95544-2625-4407-4165-A013C941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probleem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1C7811-BD24-2561-1600-5C10D7C3D60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39859"/>
            <a:ext cx="5365750" cy="407967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Jullie staan buiten klaar om samen een </a:t>
            </a:r>
            <a:r>
              <a:rPr lang="nl-NL" dirty="0" err="1"/>
              <a:t>TikTok</a:t>
            </a:r>
            <a:r>
              <a:rPr lang="nl-NL" dirty="0"/>
              <a:t> opnemen.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Helaas is de muziek uit de telefoon te zacht om het dansje goed te kunnen uitvoeren. Een speaker kopen is te duur.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Kunnen jullie het op een andere manier oplossen?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9FA736C-0B19-87B0-5B30-531388EE9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109" y="1825624"/>
            <a:ext cx="3615257" cy="3621600"/>
          </a:xfrm>
        </p:spPr>
      </p:pic>
    </p:spTree>
    <p:extLst>
      <p:ext uri="{BB962C8B-B14F-4D97-AF65-F5344CB8AC3E}">
        <p14:creationId xmlns:p14="http://schemas.microsoft.com/office/powerpoint/2010/main" val="232274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4C1C008-46E8-E41F-176F-CC0F08A86AE3}"/>
              </a:ext>
            </a:extLst>
          </p:cNvPr>
          <p:cNvSpPr/>
          <p:nvPr/>
        </p:nvSpPr>
        <p:spPr>
          <a:xfrm>
            <a:off x="2749393" y="3045875"/>
            <a:ext cx="164086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Geluid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34F4DF1-E405-EF27-7BCD-26D0FE0DC976}"/>
              </a:ext>
            </a:extLst>
          </p:cNvPr>
          <p:cNvSpPr/>
          <p:nvPr/>
        </p:nvSpPr>
        <p:spPr>
          <a:xfrm>
            <a:off x="6993955" y="3045875"/>
            <a:ext cx="235622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1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Versterker</a:t>
            </a:r>
            <a:endParaRPr lang="nl-NL" sz="4800" b="1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3BFE460-0A5A-A2E6-F022-F4185E08C234}"/>
              </a:ext>
            </a:extLst>
          </p:cNvPr>
          <p:cNvCxnSpPr>
            <a:cxnSpLocks/>
          </p:cNvCxnSpPr>
          <p:nvPr/>
        </p:nvCxnSpPr>
        <p:spPr>
          <a:xfrm flipH="1" flipV="1">
            <a:off x="1274129" y="2523064"/>
            <a:ext cx="1005823" cy="48946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5B67F1B-2608-36D7-4C92-342427D8F039}"/>
              </a:ext>
            </a:extLst>
          </p:cNvPr>
          <p:cNvCxnSpPr>
            <a:cxnSpLocks/>
          </p:cNvCxnSpPr>
          <p:nvPr/>
        </p:nvCxnSpPr>
        <p:spPr>
          <a:xfrm flipV="1">
            <a:off x="3627497" y="1664208"/>
            <a:ext cx="0" cy="93077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8BE0C0E-41E8-EB98-214A-FC6FCACDDCBE}"/>
              </a:ext>
            </a:extLst>
          </p:cNvPr>
          <p:cNvCxnSpPr>
            <a:cxnSpLocks/>
          </p:cNvCxnSpPr>
          <p:nvPr/>
        </p:nvCxnSpPr>
        <p:spPr>
          <a:xfrm flipV="1">
            <a:off x="2362248" y="4168033"/>
            <a:ext cx="401580" cy="89001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7DFDFFC-2776-D401-9FCA-A68E6D843DB6}"/>
              </a:ext>
            </a:extLst>
          </p:cNvPr>
          <p:cNvCxnSpPr>
            <a:cxnSpLocks/>
          </p:cNvCxnSpPr>
          <p:nvPr/>
        </p:nvCxnSpPr>
        <p:spPr>
          <a:xfrm flipH="1" flipV="1">
            <a:off x="4240429" y="4202055"/>
            <a:ext cx="558002" cy="90454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9049C3E-7071-8B52-DD14-770187929364}"/>
              </a:ext>
            </a:extLst>
          </p:cNvPr>
          <p:cNvCxnSpPr>
            <a:cxnSpLocks/>
          </p:cNvCxnSpPr>
          <p:nvPr/>
        </p:nvCxnSpPr>
        <p:spPr>
          <a:xfrm flipH="1">
            <a:off x="4672537" y="2130552"/>
            <a:ext cx="777287" cy="68416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61BD3BAA-8785-0AF2-B254-C5BC7CD529A3}"/>
              </a:ext>
            </a:extLst>
          </p:cNvPr>
          <p:cNvCxnSpPr>
            <a:cxnSpLocks/>
          </p:cNvCxnSpPr>
          <p:nvPr/>
        </p:nvCxnSpPr>
        <p:spPr>
          <a:xfrm flipH="1" flipV="1">
            <a:off x="7243136" y="1664208"/>
            <a:ext cx="274395" cy="1049863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6D2E4EBA-DB15-BBFA-6BDB-233802DEFC93}"/>
              </a:ext>
            </a:extLst>
          </p:cNvPr>
          <p:cNvCxnSpPr>
            <a:cxnSpLocks/>
          </p:cNvCxnSpPr>
          <p:nvPr/>
        </p:nvCxnSpPr>
        <p:spPr>
          <a:xfrm flipV="1">
            <a:off x="8892509" y="1750614"/>
            <a:ext cx="290513" cy="93077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5F52147-FA5B-D253-D653-F46D17C0280F}"/>
              </a:ext>
            </a:extLst>
          </p:cNvPr>
          <p:cNvCxnSpPr>
            <a:cxnSpLocks/>
          </p:cNvCxnSpPr>
          <p:nvPr/>
        </p:nvCxnSpPr>
        <p:spPr>
          <a:xfrm flipV="1">
            <a:off x="6965647" y="4249267"/>
            <a:ext cx="401580" cy="89001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349EE46D-1143-13B8-DCCA-74DD1EAF6618}"/>
              </a:ext>
            </a:extLst>
          </p:cNvPr>
          <p:cNvCxnSpPr>
            <a:cxnSpLocks/>
          </p:cNvCxnSpPr>
          <p:nvPr/>
        </p:nvCxnSpPr>
        <p:spPr>
          <a:xfrm flipH="1" flipV="1">
            <a:off x="8957775" y="4234735"/>
            <a:ext cx="558002" cy="90454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D2590B5C-61CE-B9F3-EDEE-D3D5CFACDA23}"/>
              </a:ext>
            </a:extLst>
          </p:cNvPr>
          <p:cNvCxnSpPr>
            <a:cxnSpLocks/>
          </p:cNvCxnSpPr>
          <p:nvPr/>
        </p:nvCxnSpPr>
        <p:spPr>
          <a:xfrm flipH="1">
            <a:off x="9912049" y="2859271"/>
            <a:ext cx="1033254" cy="34112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37">
            <a:extLst>
              <a:ext uri="{FF2B5EF4-FFF2-40B4-BE49-F238E27FC236}">
                <a16:creationId xmlns:a16="http://schemas.microsoft.com/office/drawing/2014/main" id="{E2077CFE-13F7-85F9-491B-AA1F0BC58364}"/>
              </a:ext>
            </a:extLst>
          </p:cNvPr>
          <p:cNvSpPr/>
          <p:nvPr/>
        </p:nvSpPr>
        <p:spPr>
          <a:xfrm>
            <a:off x="657434" y="1727474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4B105A66-19B8-BF82-0172-F65CD6BE2B56}"/>
              </a:ext>
            </a:extLst>
          </p:cNvPr>
          <p:cNvSpPr/>
          <p:nvPr/>
        </p:nvSpPr>
        <p:spPr>
          <a:xfrm>
            <a:off x="10976605" y="2353056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8B98634-4047-C059-6683-F39A58FAC2DD}"/>
              </a:ext>
            </a:extLst>
          </p:cNvPr>
          <p:cNvSpPr/>
          <p:nvPr/>
        </p:nvSpPr>
        <p:spPr>
          <a:xfrm>
            <a:off x="6459584" y="4979690"/>
            <a:ext cx="463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FB8B4DB9-21E8-1D1A-828B-C5577410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/>
          <a:lstStyle/>
          <a:p>
            <a:r>
              <a:rPr lang="nl-NL" dirty="0"/>
              <a:t>Wat moeten we weten?</a:t>
            </a:r>
          </a:p>
        </p:txBody>
      </p:sp>
    </p:spTree>
    <p:extLst>
      <p:ext uri="{BB962C8B-B14F-4D97-AF65-F5344CB8AC3E}">
        <p14:creationId xmlns:p14="http://schemas.microsoft.com/office/powerpoint/2010/main" val="255125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Toon</a:t>
            </a:r>
          </a:p>
        </p:txBody>
      </p:sp>
      <p:pic>
        <p:nvPicPr>
          <p:cNvPr id="6" name="Tijdelijke aanduiding voor inhoud 5" descr="Afbeelding met Menselijk gezicht, persoon, portret, kleding&#10;&#10;Automatisch gegenereerde beschrijving">
            <a:extLst>
              <a:ext uri="{FF2B5EF4-FFF2-40B4-BE49-F238E27FC236}">
                <a16:creationId xmlns:a16="http://schemas.microsoft.com/office/drawing/2014/main" id="{66BE9354-01B0-25A7-75AA-C53D41834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9450" y="1023946"/>
            <a:ext cx="2878208" cy="4317311"/>
          </a:xfr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1786BA2-3A5A-B9C0-8671-7512E94C97FB}"/>
              </a:ext>
            </a:extLst>
          </p:cNvPr>
          <p:cNvSpPr txBox="1">
            <a:spLocks/>
          </p:cNvSpPr>
          <p:nvPr/>
        </p:nvSpPr>
        <p:spPr>
          <a:xfrm>
            <a:off x="550863" y="1825624"/>
            <a:ext cx="11090275" cy="362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▹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Hoge toon – Lage toon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Harde toon – Zachte toon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i="1" dirty="0"/>
              <a:t>Leg je hand op je keel.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i="1" dirty="0"/>
              <a:t>Wat voel je? </a:t>
            </a:r>
          </a:p>
        </p:txBody>
      </p:sp>
    </p:spTree>
    <p:extLst>
      <p:ext uri="{BB962C8B-B14F-4D97-AF65-F5344CB8AC3E}">
        <p14:creationId xmlns:p14="http://schemas.microsoft.com/office/powerpoint/2010/main" val="418114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FA784-A74D-9C08-36A1-A7383DA2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4964567" cy="36216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Geluid is een trilling.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vaak de lucht trilt in 1 seconde heet de </a:t>
            </a:r>
            <a:r>
              <a:rPr lang="nl-NL" b="1" dirty="0"/>
              <a:t>frequentie</a:t>
            </a:r>
            <a:r>
              <a:rPr lang="nl-NL" dirty="0"/>
              <a:t>.</a:t>
            </a:r>
          </a:p>
        </p:txBody>
      </p:sp>
      <p:pic>
        <p:nvPicPr>
          <p:cNvPr id="5" name="Picture 2" descr="Wetenschapsschool: natuurkunde voor de middelbare school">
            <a:extLst>
              <a:ext uri="{FF2B5EF4-FFF2-40B4-BE49-F238E27FC236}">
                <a16:creationId xmlns:a16="http://schemas.microsoft.com/office/drawing/2014/main" id="{E5370BB5-13FC-18B1-F7A0-19FB0FC4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46" y="3722357"/>
            <a:ext cx="4964567" cy="18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etenschapsschool: natuurkunde voor de middelbare school">
            <a:extLst>
              <a:ext uri="{FF2B5EF4-FFF2-40B4-BE49-F238E27FC236}">
                <a16:creationId xmlns:a16="http://schemas.microsoft.com/office/drawing/2014/main" id="{FDB4825D-A0D0-FE6A-37A4-35A348F9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46" y="1504336"/>
            <a:ext cx="4964567" cy="17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3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0A295-8F2F-ECE8-C81E-35A59C83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 geluid zich voortbewegen door een tafel?</a:t>
            </a:r>
          </a:p>
        </p:txBody>
      </p:sp>
      <p:pic>
        <p:nvPicPr>
          <p:cNvPr id="8" name="Afbeelding 7" descr="Afbeelding met hout, Beige, bruin, triplex&#10;&#10;Automatisch gegenereerde beschrijving">
            <a:extLst>
              <a:ext uri="{FF2B5EF4-FFF2-40B4-BE49-F238E27FC236}">
                <a16:creationId xmlns:a16="http://schemas.microsoft.com/office/drawing/2014/main" id="{E35EE8AE-491F-FAE0-C7C3-3EF20BC6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92" y="1483396"/>
            <a:ext cx="7095215" cy="38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49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OLWONNEMOTM">
      <a:dk1>
        <a:srgbClr val="084F6A"/>
      </a:dk1>
      <a:lt1>
        <a:srgbClr val="FFFFFF"/>
      </a:lt1>
      <a:dk2>
        <a:srgbClr val="0070A7"/>
      </a:dk2>
      <a:lt2>
        <a:srgbClr val="E9B53C"/>
      </a:lt2>
      <a:accent1>
        <a:srgbClr val="4093BD"/>
      </a:accent1>
      <a:accent2>
        <a:srgbClr val="EFC86D"/>
      </a:accent2>
      <a:accent3>
        <a:srgbClr val="80B8D3"/>
      </a:accent3>
      <a:accent4>
        <a:srgbClr val="F3DA9E"/>
      </a:accent4>
      <a:accent5>
        <a:srgbClr val="BFDBE9"/>
      </a:accent5>
      <a:accent6>
        <a:srgbClr val="F9ECCE"/>
      </a:accent6>
      <a:hlink>
        <a:srgbClr val="0070A6"/>
      </a:hlink>
      <a:folHlink>
        <a:srgbClr val="A0222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urlijkNieuwsgierig - Geluid - Template" id="{E0BADF8C-2AC4-4973-83A0-0B88A6800E31}" vid="{51AA1F52-9D2C-4031-A7C8-A978E738B0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D5CDAD8D02E49B6499F6AD7F10AAE" ma:contentTypeVersion="18" ma:contentTypeDescription="Een nieuw document maken." ma:contentTypeScope="" ma:versionID="bbea32b4e7b4ae5095c8d07a7c30c3d4">
  <xsd:schema xmlns:xsd="http://www.w3.org/2001/XMLSchema" xmlns:xs="http://www.w3.org/2001/XMLSchema" xmlns:p="http://schemas.microsoft.com/office/2006/metadata/properties" xmlns:ns2="4335bd63-400a-4afd-a778-d1ea4b7c1136" xmlns:ns3="fb9688f6-cf2f-41dd-aab3-4da124243d8b" targetNamespace="http://schemas.microsoft.com/office/2006/metadata/properties" ma:root="true" ma:fieldsID="5ffd54ae8a910ef5339a2dd5a3f67c34" ns2:_="" ns3:_="">
    <xsd:import namespace="4335bd63-400a-4afd-a778-d1ea4b7c1136"/>
    <xsd:import namespace="fb9688f6-cf2f-41dd-aab3-4da124243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Opmerk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5bd63-400a-4afd-a778-d1ea4b7c1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merking" ma:index="23" nillable="true" ma:displayName="Opmerking" ma:format="Dropdown" ma:internalName="Opmerk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688f6-cf2f-41dd-aab3-4da12424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0c33bc-18fb-4af6-adbf-751983f6c24c}" ma:internalName="TaxCatchAll" ma:showField="CatchAllData" ma:web="fb9688f6-cf2f-41dd-aab3-4da124243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9688f6-cf2f-41dd-aab3-4da124243d8b">
      <UserInfo>
        <DisplayName/>
        <AccountId xsi:nil="true"/>
        <AccountType/>
      </UserInfo>
    </SharedWithUsers>
    <TaxCatchAll xmlns="fb9688f6-cf2f-41dd-aab3-4da124243d8b" xsi:nil="true"/>
    <lcf76f155ced4ddcb4097134ff3c332f xmlns="4335bd63-400a-4afd-a778-d1ea4b7c1136">
      <Terms xmlns="http://schemas.microsoft.com/office/infopath/2007/PartnerControls"/>
    </lcf76f155ced4ddcb4097134ff3c332f>
    <Opmerking xmlns="4335bd63-400a-4afd-a778-d1ea4b7c11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E5EEA2-3313-41C0-BB19-6304F25E5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5bd63-400a-4afd-a778-d1ea4b7c1136"/>
    <ds:schemaRef ds:uri="fb9688f6-cf2f-41dd-aab3-4da124243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0AF57A-3B20-4DE9-91F8-179783E17BD4}">
  <ds:schemaRefs>
    <ds:schemaRef ds:uri="http://purl.org/dc/terms/"/>
    <ds:schemaRef ds:uri="5f093bfd-264b-44cf-b796-c76d82712fb2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83d782-735a-4a9f-b13c-73d2cfeb23af"/>
    <ds:schemaRef ds:uri="http://www.w3.org/XML/1998/namespace"/>
    <ds:schemaRef ds:uri="fb9688f6-cf2f-41dd-aab3-4da124243d8b"/>
    <ds:schemaRef ds:uri="4335bd63-400a-4afd-a778-d1ea4b7c1136"/>
  </ds:schemaRefs>
</ds:datastoreItem>
</file>

<file path=customXml/itemProps3.xml><?xml version="1.0" encoding="utf-8"?>
<ds:datastoreItem xmlns:ds="http://schemas.openxmlformats.org/officeDocument/2006/customXml" ds:itemID="{AD65C33F-1353-43CB-860F-D8420E187D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NatuurlijkNieuwsgierig - Geluid - Template</Template>
  <TotalTime>71</TotalTime>
  <Words>288</Words>
  <Application>Microsoft Office PowerPoint</Application>
  <PresentationFormat>Breedbeeld</PresentationFormat>
  <Paragraphs>69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Source Sans Pro</vt:lpstr>
      <vt:lpstr>Source Sans Pro Light</vt:lpstr>
      <vt:lpstr>Systeemlettertype regulier</vt:lpstr>
      <vt:lpstr>Kantoorthema</vt:lpstr>
      <vt:lpstr>Geluid</vt:lpstr>
      <vt:lpstr>PowerPoint-presentatie</vt:lpstr>
      <vt:lpstr>PowerPoint-presentatie</vt:lpstr>
      <vt:lpstr>Wat gaan we doen?</vt:lpstr>
      <vt:lpstr>Het probleem</vt:lpstr>
      <vt:lpstr>Wat moeten we weten?</vt:lpstr>
      <vt:lpstr>Toon</vt:lpstr>
      <vt:lpstr>Frequentie</vt:lpstr>
      <vt:lpstr>Kan geluid zich voortbewegen door een tafel?</vt:lpstr>
      <vt:lpstr>Tussenstof</vt:lpstr>
      <vt:lpstr>Experimenten - 2 rondes van 15 minuten</vt:lpstr>
      <vt:lpstr>Wat heb je geleerd?</vt:lpstr>
      <vt:lpstr>Conclusies</vt:lpstr>
      <vt:lpstr>Wat gaan we volgende keer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Geluid</dc:title>
  <dc:creator>Romi Verschoor | Buro Hebe</dc:creator>
  <cp:lastModifiedBy>Romi Verschoor</cp:lastModifiedBy>
  <cp:revision>1</cp:revision>
  <dcterms:created xsi:type="dcterms:W3CDTF">2025-02-05T09:50:44Z</dcterms:created>
  <dcterms:modified xsi:type="dcterms:W3CDTF">2025-02-13T10:14:20Z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0x0101007DED5CDAD8D02E49B6499F6AD7F10AAE</vt:lpwstr>
  </property>
  <property fmtid="{D5CDD505-2E9C-101B-9397-08002B2CF9AE}" pid="3" name="MediaServiceImageTags">
    <vt:lpwstr/>
  </property>
  <property fmtid="{D5CDD505-2E9C-101B-9397-08002B2CF9AE}" pid="4" name="Order">
    <vt:r8>56300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MSIP_Label_95225633-f92c-4cc3-8039-da610ec32b8c_Enabled">
    <vt:lpwstr>true</vt:lpwstr>
  </property>
  <property fmtid="{D5CDD505-2E9C-101B-9397-08002B2CF9AE}" pid="9" name="MSIP_Label_95225633-f92c-4cc3-8039-da610ec32b8c_SetDate">
    <vt:lpwstr>2024-10-28T14:46:08Z</vt:lpwstr>
  </property>
  <property fmtid="{D5CDD505-2E9C-101B-9397-08002B2CF9AE}" pid="10" name="MSIP_Label_95225633-f92c-4cc3-8039-da610ec32b8c_Method">
    <vt:lpwstr>Standard</vt:lpwstr>
  </property>
  <property fmtid="{D5CDD505-2E9C-101B-9397-08002B2CF9AE}" pid="11" name="MSIP_Label_95225633-f92c-4cc3-8039-da610ec32b8c_Name">
    <vt:lpwstr>95225633-f92c-4cc3-8039-da610ec32b8c</vt:lpwstr>
  </property>
  <property fmtid="{D5CDD505-2E9C-101B-9397-08002B2CF9AE}" pid="12" name="MSIP_Label_95225633-f92c-4cc3-8039-da610ec32b8c_SiteId">
    <vt:lpwstr>039901df-31e4-4a23-b00c-1f9800e5961c</vt:lpwstr>
  </property>
  <property fmtid="{D5CDD505-2E9C-101B-9397-08002B2CF9AE}" pid="13" name="MSIP_Label_95225633-f92c-4cc3-8039-da610ec32b8c_ActionId">
    <vt:lpwstr>f387e7a6-b236-4f89-90a9-4b775e0ac631</vt:lpwstr>
  </property>
  <property fmtid="{D5CDD505-2E9C-101B-9397-08002B2CF9AE}" pid="14" name="MSIP_Label_95225633-f92c-4cc3-8039-da610ec32b8c_ContentBits">
    <vt:lpwstr>0</vt:lpwstr>
  </property>
</Properties>
</file>